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4" r:id="rId2"/>
    <p:sldId id="338" r:id="rId3"/>
    <p:sldId id="339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37" r:id="rId12"/>
    <p:sldId id="280" r:id="rId13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F26"/>
    <a:srgbClr val="3752A2"/>
    <a:srgbClr val="008400"/>
    <a:srgbClr val="FF8400"/>
    <a:srgbClr val="73D6FF"/>
    <a:srgbClr val="FF84FF"/>
    <a:srgbClr val="FF8401"/>
    <a:srgbClr val="FF0000"/>
    <a:srgbClr val="0000FF"/>
    <a:srgbClr val="FA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61" autoAdjust="0"/>
  </p:normalViewPr>
  <p:slideViewPr>
    <p:cSldViewPr>
      <p:cViewPr varScale="1">
        <p:scale>
          <a:sx n="120" d="100"/>
          <a:sy n="120" d="100"/>
        </p:scale>
        <p:origin x="63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857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21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106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Kolloquium bei der BASF Ludwigshafen: Mittwoch, 05.09.2018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30.08.2018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764705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von quantenchemischen Methoden 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Institut für Nanotechnologie, Karlsruher Institut für Technologie (KIT)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9218" name="Picture 2" descr="SFB 1176 Logo">
            <a:extLst>
              <a:ext uri="{FF2B5EF4-FFF2-40B4-BE49-F238E27FC236}">
                <a16:creationId xmlns:a16="http://schemas.microsoft.com/office/drawing/2014/main" id="{81B95D0F-2EBB-4354-96C9-4AB07A8D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64" y="86169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Danksagung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05492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600" kern="0" dirty="0"/>
              <a:t>Vielen Dank für </a:t>
            </a:r>
          </a:p>
          <a:p>
            <a:pPr algn="ctr"/>
            <a:r>
              <a:rPr lang="de-DE" sz="2600" kern="0" dirty="0"/>
              <a:t>Ihre Aufmerksamkeit!</a:t>
            </a:r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Anwendungen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→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: Berechnung von Ringströmen</a:t>
            </a:r>
            <a:br>
              <a:rPr lang="de-DE" sz="1800" noProof="0" dirty="0"/>
            </a:br>
            <a:br>
              <a:rPr lang="de-DE" sz="1800" noProof="0" dirty="0"/>
            </a:br>
            <a:br>
              <a:rPr lang="de-DE" sz="500" noProof="0" dirty="0"/>
            </a:br>
            <a:r>
              <a:rPr lang="de-DE" sz="1800" noProof="0" dirty="0"/>
              <a:t>           : Berechnung von NMR-Abschirmungskonstanten</a:t>
            </a:r>
            <a:br>
              <a:rPr lang="de-DE" sz="1800" noProof="0" dirty="0"/>
            </a:br>
            <a:br>
              <a:rPr lang="de-DE" sz="1800" noProof="0" dirty="0"/>
            </a:br>
            <a:br>
              <a:rPr lang="de-DE" sz="500" noProof="0" dirty="0"/>
            </a:br>
            <a:r>
              <a:rPr lang="de-DE" sz="1800" noProof="0" dirty="0"/>
              <a:t>            : Berechnung von </a:t>
            </a:r>
            <a:r>
              <a:rPr lang="de-DE" sz="1800" i="1" noProof="0" dirty="0" err="1"/>
              <a:t>Vibrational-Circular-Dichroism</a:t>
            </a:r>
            <a:r>
              <a:rPr lang="de-DE" sz="1800" noProof="0" dirty="0"/>
              <a:t>-(VCD-)Spektren</a:t>
            </a:r>
          </a:p>
          <a:p>
            <a:pPr marL="0" indent="0">
              <a:lnSpc>
                <a:spcPct val="120000"/>
              </a:lnSpc>
              <a:buNone/>
            </a:pPr>
            <a:endParaRPr lang="de-DE" sz="400" noProof="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→ Einbeziehung von Umgebungseffekten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→ Berücksichtigung skalar-relativistischer Effekte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→ Effiziente Methoden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(COSMO)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(ECPs)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Näherungsverfahren für zeitbestimmende Schritte, </a:t>
            </a:r>
            <a:br>
              <a:rPr lang="de-DE" sz="1800" noProof="0" dirty="0"/>
            </a:br>
            <a:r>
              <a:rPr lang="de-DE" sz="1800" noProof="0" dirty="0"/>
              <a:t>Programmoptimierung und -</a:t>
            </a:r>
            <a:r>
              <a:rPr lang="de-DE" sz="1800" noProof="0" dirty="0" err="1"/>
              <a:t>parallelisierung</a:t>
            </a: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8981" y="3145813"/>
            <a:ext cx="1715695" cy="260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140968"/>
            <a:ext cx="3491880" cy="26061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CB5333-3FD4-4B45-9715-EEBB079ECA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99" y="1645784"/>
            <a:ext cx="2733714" cy="21089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39CA9D9-8D1D-42EE-8CD4-920323311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30" y="3771846"/>
            <a:ext cx="2425966" cy="2465466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Gauge-</a:t>
            </a:r>
            <a:r>
              <a:rPr lang="de-DE" sz="1800" noProof="0" dirty="0" err="1"/>
              <a:t>Including</a:t>
            </a:r>
            <a:r>
              <a:rPr lang="de-DE" sz="1800" noProof="0" dirty="0"/>
              <a:t> </a:t>
            </a:r>
            <a:r>
              <a:rPr lang="de-DE" sz="1800" noProof="0" dirty="0" err="1"/>
              <a:t>Magnetically</a:t>
            </a:r>
            <a:r>
              <a:rPr lang="de-DE" sz="1800" noProof="0" dirty="0"/>
              <a:t> </a:t>
            </a:r>
            <a:r>
              <a:rPr lang="de-DE" sz="1800" noProof="0" dirty="0" err="1"/>
              <a:t>Induced</a:t>
            </a:r>
            <a:r>
              <a:rPr lang="de-DE" sz="1800" noProof="0" dirty="0"/>
              <a:t> </a:t>
            </a:r>
            <a:r>
              <a:rPr lang="de-DE" sz="1800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Visualisierung von Ringströmen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1860A9E5-793D-48F1-B32F-5BAFFF75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" b="-540"/>
          <a:stretch/>
        </p:blipFill>
        <p:spPr bwMode="auto">
          <a:xfrm>
            <a:off x="1115616" y="983010"/>
            <a:ext cx="6777455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9C29787-08A3-4412-9330-D3988A68B305}"/>
              </a:ext>
            </a:extLst>
          </p:cNvPr>
          <p:cNvSpPr/>
          <p:nvPr/>
        </p:nvSpPr>
        <p:spPr>
          <a:xfrm>
            <a:off x="1043608" y="2478051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F975E21-A7F0-47CC-B9E2-25F61502F1CB}"/>
              </a:ext>
            </a:extLst>
          </p:cNvPr>
          <p:cNvSpPr/>
          <p:nvPr/>
        </p:nvSpPr>
        <p:spPr>
          <a:xfrm>
            <a:off x="998901" y="872457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36345D-3D64-40EA-9303-50028FC92B6E}"/>
              </a:ext>
            </a:extLst>
          </p:cNvPr>
          <p:cNvSpPr/>
          <p:nvPr/>
        </p:nvSpPr>
        <p:spPr>
          <a:xfrm>
            <a:off x="4252315" y="83693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B347B76-F0F3-4ACD-8E81-A9525D092663}"/>
              </a:ext>
            </a:extLst>
          </p:cNvPr>
          <p:cNvSpPr/>
          <p:nvPr/>
        </p:nvSpPr>
        <p:spPr>
          <a:xfrm>
            <a:off x="4318385" y="3060218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35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7150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541</Words>
  <Application>Microsoft Office PowerPoint</Application>
  <PresentationFormat>Bildschirmpräsentation (4:3)</PresentationFormat>
  <Paragraphs>150</Paragraphs>
  <Slides>12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Molekülen im Magnetfeld </vt:lpstr>
      <vt:lpstr>Quantenchemische Berechnung von Molekülen im Magnetfeld </vt:lpstr>
      <vt:lpstr>Berechnung von Ringströmen mit GIMIC </vt:lpstr>
      <vt:lpstr>Visualisierung von Ringströmen </vt:lpstr>
      <vt:lpstr>Anwendung: [Hg8Te8(Te2)4]8– </vt:lpstr>
      <vt:lpstr>Anwendung: Toroidale Kohlenstoff-Nanoröhren </vt:lpstr>
      <vt:lpstr>Anwendung: Toroidale Kohlenstoff-Nanoröhren </vt:lpstr>
      <vt:lpstr>Anwendung: Toroidale Kohlenstoff-Nanoröhren </vt:lpstr>
      <vt:lpstr>Danksagung 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430</cp:revision>
  <cp:lastPrinted>2018-05-08T09:30:48Z</cp:lastPrinted>
  <dcterms:created xsi:type="dcterms:W3CDTF">2015-12-26T12:20:34Z</dcterms:created>
  <dcterms:modified xsi:type="dcterms:W3CDTF">2018-08-30T18:01:25Z</dcterms:modified>
</cp:coreProperties>
</file>